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7" r:id="rId8"/>
    <p:sldId id="265" r:id="rId9"/>
    <p:sldId id="266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7D5E5DF-E8C2-4502-9F46-7B74DF2537BF}">
          <p14:sldIdLst>
            <p14:sldId id="257"/>
            <p14:sldId id="258"/>
            <p14:sldId id="259"/>
            <p14:sldId id="262"/>
            <p14:sldId id="263"/>
            <p14:sldId id="264"/>
            <p14:sldId id="267"/>
            <p14:sldId id="265"/>
            <p14:sldId id="266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5665" y="1078103"/>
            <a:ext cx="56388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57462"/>
            <a:ext cx="7696200" cy="3614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02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53440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তাহারাতের বৈজ্ঞানিক উপকারিতার ৫টি পয়েন্ট লিখ।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তাহারাতের প্রয়োজনীয়তা সম্পর্কে দুটি আয়াত লিখ </a:t>
            </a:r>
            <a:r>
              <a:rPr lang="bn-BD" sz="3200" dirty="0" smtClean="0"/>
              <a:t>। 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029200" y="4343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৫ মিনিট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28600"/>
            <a:ext cx="8229600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পাঠ সারসংক্ষেপ উপস্থাপন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90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7924800" cy="1631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/>
              <a:t>তাহারাত কোন ভাষার শব্দ?</a:t>
            </a:r>
          </a:p>
          <a:p>
            <a:r>
              <a:rPr lang="bn-BD" sz="3200" dirty="0" smtClean="0"/>
              <a:t>মেসওয়াক  শব্দের অর্থ কি?</a:t>
            </a:r>
          </a:p>
          <a:p>
            <a:r>
              <a:rPr lang="bn-BD" sz="3200" dirty="0" smtClean="0"/>
              <a:t>মেসওয়াক সম্পর্কে রাসূল (সাঃ) কি  বলেছেন</a:t>
            </a:r>
            <a:r>
              <a:rPr lang="bn-BD" sz="3600" dirty="0" smtClean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309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848600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তাহারাত অর্জনের মাধ্যমে অনেক রোগ থেকে বেচে থাকা যায় ,কথাটির  বাস্তবতা বিশ্লেষণ লিখে নিয়ে আসবে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67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3886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ধন্যবাদ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8153400" cy="40195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458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3657600" cy="43396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নজরুল ইসলাম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আইডি-১৭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সহকারীশিক্ষক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রছুল্লাবাদ দাখিল মাদ্রাসা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নবীনগর,ব্রাহ্মণবাড়ীয়া।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আইডি-১৭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533400"/>
            <a:ext cx="3962400" cy="34163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শ্রেনীঃ-৬ষ্ঠ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বিষয়ঃ-আকাইদ ওয়াল ফিকহ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২য় অধ্যায়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সময়=৫০ মিনিট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তারিখঃ-১৮/০৫/১৯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3276601"/>
            <a:ext cx="2876551" cy="1590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584" y="3105151"/>
            <a:ext cx="2600325" cy="1762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3073196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57200"/>
            <a:ext cx="8181975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/>
              <a:t>তারা কি করছে বল 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9272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2" y="457201"/>
            <a:ext cx="7467599" cy="594359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3547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467600" cy="2308324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এইপাঠশেষেশিক্ষার্থীরা...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তাহারাত শব্দের অর্থ বলতে পারবে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তাহারাতের পারিভাষিক অর্থ বর্ননাকরতে পাররে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তাহারাতের প্রয়োজনীয়তা বিশ্লেষণ করতে পারবে </a:t>
            </a:r>
          </a:p>
        </p:txBody>
      </p:sp>
    </p:spTree>
    <p:extLst>
      <p:ext uri="{BB962C8B-B14F-4D97-AF65-F5344CB8AC3E}">
        <p14:creationId xmlns:p14="http://schemas.microsoft.com/office/powerpoint/2010/main" val="147750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0021" y="214312"/>
            <a:ext cx="8893969" cy="624363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তাহারাত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kã|Gi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AvwfavwbK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A_©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cweÎZv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`| </a:t>
            </a: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cwifvlvq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me©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bvRvmvZ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AcweÎZv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ZnvivZ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1763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5943600" cy="1200329"/>
          </a:xfrm>
          <a:prstGeom prst="rect">
            <a:avLst/>
          </a:prstGeom>
          <a:pattFill prst="smConfetti">
            <a:fgClr>
              <a:srgbClr val="00B05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তাহারাত শব্দের অর্থ কি?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তাহারাত শব্দের পারিভাষিক অর্থ বল</a:t>
            </a:r>
            <a:r>
              <a:rPr lang="bn-BD" sz="3600" dirty="0" smtClean="0"/>
              <a:t>? 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715000" y="4800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mtClean="0"/>
              <a:t>৫ মিনিট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6868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3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79206"/>
            <a:ext cx="8153400" cy="2862322"/>
          </a:xfrm>
          <a:prstGeom prst="rect">
            <a:avLst/>
          </a:prstGeom>
          <a:pattFill prst="pct5">
            <a:fgClr>
              <a:schemeClr val="accent3">
                <a:lumMod val="50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SutonnyMJ" pitchFamily="2" charset="0"/>
              </a:rPr>
              <a:t>ivmyj</a:t>
            </a:r>
            <a:r>
              <a:rPr lang="en-US" sz="3600" dirty="0">
                <a:latin typeface="SutonnyMJ" pitchFamily="2" charset="0"/>
              </a:rPr>
              <a:t> (</a:t>
            </a:r>
            <a:r>
              <a:rPr lang="en-US" sz="3600" dirty="0" err="1">
                <a:latin typeface="SutonnyMJ" pitchFamily="2" charset="0"/>
              </a:rPr>
              <a:t>mvt</a:t>
            </a:r>
            <a:r>
              <a:rPr lang="en-US" sz="3600" dirty="0">
                <a:latin typeface="SutonnyMJ" pitchFamily="2" charset="0"/>
              </a:rPr>
              <a:t>) </a:t>
            </a:r>
            <a:r>
              <a:rPr lang="en-US" sz="3600" dirty="0" err="1">
                <a:latin typeface="SutonnyMJ" pitchFamily="2" charset="0"/>
              </a:rPr>
              <a:t>e‡j‡Qb</a:t>
            </a:r>
            <a:r>
              <a:rPr lang="en-US" sz="3600" dirty="0">
                <a:latin typeface="SutonnyMJ" pitchFamily="2" charset="0"/>
              </a:rPr>
              <a:t> t</a:t>
            </a:r>
            <a:endParaRPr lang="bn-BD" sz="3600" dirty="0" smtClean="0"/>
          </a:p>
          <a:p>
            <a:pPr algn="ctr"/>
            <a:endParaRPr lang="bn-BD" sz="3600" dirty="0"/>
          </a:p>
          <a:p>
            <a:pPr algn="ctr"/>
            <a:r>
              <a:rPr lang="ar-SA" sz="3600" dirty="0" smtClean="0"/>
              <a:t>اَلطَّهُوْرُ </a:t>
            </a:r>
            <a:r>
              <a:rPr lang="ar-SA" sz="3600" dirty="0"/>
              <a:t>شَطْرُ الاِيْمَانِ</a:t>
            </a:r>
            <a:endParaRPr lang="en-US" sz="3600" dirty="0">
              <a:latin typeface="SutonnyMJ" pitchFamily="2" charset="0"/>
            </a:endParaRPr>
          </a:p>
          <a:p>
            <a:pPr algn="ctr"/>
            <a:endParaRPr lang="en-US" sz="3600" dirty="0">
              <a:latin typeface="SutonnyMJ" pitchFamily="2" charset="0"/>
            </a:endParaRPr>
          </a:p>
          <a:p>
            <a:pPr algn="ctr"/>
            <a:r>
              <a:rPr lang="en-US" sz="3600" dirty="0" err="1">
                <a:latin typeface="SutonnyMJ" pitchFamily="2" charset="0"/>
              </a:rPr>
              <a:t>ivmyj</a:t>
            </a:r>
            <a:r>
              <a:rPr lang="en-US" sz="3600" dirty="0">
                <a:latin typeface="SutonnyMJ" pitchFamily="2" charset="0"/>
              </a:rPr>
              <a:t> (</a:t>
            </a:r>
            <a:r>
              <a:rPr lang="en-US" sz="3600" dirty="0" err="1">
                <a:latin typeface="SutonnyMJ" pitchFamily="2" charset="0"/>
              </a:rPr>
              <a:t>mvt</a:t>
            </a:r>
            <a:r>
              <a:rPr lang="en-US" sz="3600" dirty="0">
                <a:latin typeface="SutonnyMJ" pitchFamily="2" charset="0"/>
              </a:rPr>
              <a:t>) </a:t>
            </a:r>
            <a:r>
              <a:rPr lang="en-US" sz="3600" dirty="0" err="1">
                <a:latin typeface="SutonnyMJ" pitchFamily="2" charset="0"/>
              </a:rPr>
              <a:t>e‡j‡Qb</a:t>
            </a:r>
            <a:r>
              <a:rPr lang="en-US" sz="3600" dirty="0">
                <a:latin typeface="SutonnyMJ" pitchFamily="2" charset="0"/>
              </a:rPr>
              <a:t> t </a:t>
            </a:r>
            <a:r>
              <a:rPr lang="en-US" sz="3600" dirty="0" err="1">
                <a:latin typeface="SutonnyMJ" pitchFamily="2" charset="0"/>
              </a:rPr>
              <a:t>ÒcweÎZv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Cgv‡bi</a:t>
            </a:r>
            <a:r>
              <a:rPr lang="en-US" sz="3600" dirty="0">
                <a:latin typeface="SutonnyMJ" pitchFamily="2" charset="0"/>
              </a:rPr>
              <a:t> A½Ó</a:t>
            </a:r>
          </a:p>
        </p:txBody>
      </p:sp>
    </p:spTree>
    <p:extLst>
      <p:ext uri="{BB962C8B-B14F-4D97-AF65-F5344CB8AC3E}">
        <p14:creationId xmlns:p14="http://schemas.microsoft.com/office/powerpoint/2010/main" val="20767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</TotalTime>
  <Words>157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nazrul- [2016]</cp:lastModifiedBy>
  <cp:revision>18</cp:revision>
  <dcterms:created xsi:type="dcterms:W3CDTF">2006-08-16T00:00:00Z</dcterms:created>
  <dcterms:modified xsi:type="dcterms:W3CDTF">2019-05-18T03:38:17Z</dcterms:modified>
</cp:coreProperties>
</file>